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2304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993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862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797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667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80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409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77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72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581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47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E3971-C911-484C-90BB-D9DE95CC79FD}" type="datetimeFigureOut">
              <a:rPr lang="zh-CN" altLang="en-US" smtClean="0"/>
              <a:t>2026/6/11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B6772-C43F-4A20-930A-49E62DCC33F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437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9000" y="1143000"/>
            <a:ext cx="9906000" cy="67710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altLang="zh-CN" sz="38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38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组前两次实训任务汇报</a:t>
            </a:r>
            <a:endParaRPr lang="zh-CN" altLang="en-US" sz="38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2500" y="2413000"/>
            <a:ext cx="9906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altLang="zh-CN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Python </a:t>
            </a:r>
            <a:r>
              <a:rPr lang="zh-CN" altLang="en-US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爬虫项目：小说爬虫 </a:t>
            </a:r>
            <a:r>
              <a:rPr lang="en-US" altLang="zh-CN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+ </a:t>
            </a:r>
            <a:r>
              <a:rPr lang="zh-CN" altLang="en-US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百度图片爬虫</a:t>
            </a:r>
          </a:p>
          <a:p>
            <a:r>
              <a:rPr lang="zh-CN" altLang="en-US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提交形式：两个单文件 </a:t>
            </a:r>
            <a:r>
              <a:rPr lang="en-US" altLang="zh-CN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.py </a:t>
            </a:r>
            <a:r>
              <a:rPr lang="zh-CN" altLang="en-US" sz="24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程序</a:t>
            </a:r>
            <a:endParaRPr lang="zh-CN" altLang="en-US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573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实训任务概览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364715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第一次实训：小说爬虫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爬取小说章节并保存到本地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至少爬取三分之一章节，封顶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100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章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保存章节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txt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和合并后的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novel.txt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增加统计与可视化展示
第二次实训：百度图片爬虫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根据关键词搜索图片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批量下载图片到本地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支持命令行和图形界面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处理重复、失败、格式识别等问题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2734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小说爬虫实现过程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461664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核心流程：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requests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请求小说目录页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BeautifulSoup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解析章节链接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逐章请求正文页面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清洗广告、空行和无关文本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保存每章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txt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，并合并为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novel.txt
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功能增强：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最多爬取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100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章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自动创建输出目录，避免覆盖结果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处理章节分页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pandas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统计章节字数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matplotlib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生成可视化图表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提供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GUI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图形界面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968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小说爬虫成果展示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364715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最终成果：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已爬取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100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个章节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txt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生成合并小说文件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novel.txt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生成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chapter_statistics.csv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生成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word_frequency.csv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输出章节字数折线图和词频统计图
展示文件：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5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组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_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小说爬虫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.py
· output/runs/.../chapters/
· output/runs/.../charts/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246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百度图片爬虫实现过程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461664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核心流程：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输入关键词和下载数量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请求百度图片搜索页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正则提取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objURL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middleURL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thumbURL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请求真实图片链接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自动识别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jpg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png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webp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gif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等格式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保存到本地目录
稳定性处理：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设置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User-Agent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Referer
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使用重试机制处理临时失败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小文件和非图片内容自动跳过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使用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SHA256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去重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下载失败不中断整体任务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4976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百度图片爬虫成果展示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30008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最终成果：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已生成百度图片爬虫单文件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支持关键词、数量和目录设置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已下载多组图片结果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可通过命令行或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GUI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演示
展示文件：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5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组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_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百度图片爬虫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.py
· baidu_img/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图片下载结果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048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问题与解决方法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493981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遇到的问题：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网页存在基础反爬限制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章节链接和正文结构不完全统一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章节可能存在分页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正文中夹杂广告和无关内容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图片链接可能失效或重复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图片格式不固定
解决方法：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添加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User-Agent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和请求间隔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设计多个选择器兼容不同页面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自动解析下一页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使用正则表达式清洗文本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异常捕获，失败跳过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根据文件头判断图片格式并用哈希去重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3643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实训收获总结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170816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掌握了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Python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爬虫的完整流程：请求、解析、清洗、保存和展示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熟悉了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requests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BeautifulSoup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pandas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matplotlib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等常用工具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学会处理反爬、分页、编码、文件名、重复数据等实际问题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将脚本整理为单文件版本，方便提交和演示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在基础功能上增加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GUI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和可视化，提高展示效果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6052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200" y="304800"/>
            <a:ext cx="109220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3000" b="1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最终成果</a:t>
            </a:r>
            <a:endParaRPr lang="zh-CN" altLang="en-US" sz="3000" b="1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8500" y="1333500"/>
            <a:ext cx="10287000" cy="364715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提交文件：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5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组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_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小说爬虫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.py
 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小说章节爬取、保存、统计和可视化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5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组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_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百度图片爬虫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.py
 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百度图片搜索、批量下载和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GUI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操作
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· 5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组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_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前两次实训任务汇报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.pptx
  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本次汇报 </a:t>
            </a:r>
            <a:r>
              <a:rPr lang="en-US" altLang="zh-CN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PPT
</a:t>
            </a:r>
            <a:r>
              <a:rPr lang="zh-CN" altLang="en-US" sz="210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谢谢观看</a:t>
            </a:r>
            <a:endParaRPr lang="zh-CN" altLang="en-US" sz="2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7809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宽屏</PresentationFormat>
  <Paragraphs>19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等线</vt:lpstr>
      <vt:lpstr>等线 Light</vt:lpstr>
      <vt:lpstr>Microsoft YaHei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204机房</dc:creator>
  <cp:lastModifiedBy>204机房</cp:lastModifiedBy>
  <cp:revision>1</cp:revision>
  <dcterms:created xsi:type="dcterms:W3CDTF">2026-06-11T08:03:52Z</dcterms:created>
  <dcterms:modified xsi:type="dcterms:W3CDTF">2026-06-11T08:07:13Z</dcterms:modified>
</cp:coreProperties>
</file>